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73" r:id="rId8"/>
    <p:sldId id="265" r:id="rId9"/>
    <p:sldId id="266" r:id="rId10"/>
    <p:sldId id="274" r:id="rId11"/>
    <p:sldId id="267" r:id="rId12"/>
    <p:sldId id="269" r:id="rId13"/>
    <p:sldId id="270" r:id="rId14"/>
    <p:sldId id="271" r:id="rId15"/>
    <p:sldId id="272" r:id="rId16"/>
    <p:sldId id="262" r:id="rId17"/>
    <p:sldId id="26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Тасөткел негізгі мектебі</a:t>
            </a:r>
            <a:b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сабақтан тыс жұмыс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7924800" cy="3657600"/>
          </a:xfrm>
        </p:spPr>
        <p:txBody>
          <a:bodyPr>
            <a:normAutofit/>
          </a:bodyPr>
          <a:lstStyle/>
          <a:p>
            <a:endParaRPr lang="kk-KZ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Тақырыбы: “ Ғалымдар презентациясы”</a:t>
            </a:r>
          </a:p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Өткізген: Бектемисова Сауле Кайсаровна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Эксперимет әлемі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Бізге керек: 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1) су, шырпының басы.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2) қағаз, су, май.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3) стақан, су, сурет.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4) су, тряпка.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5) су, сабын.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6) су, тұз, картоп.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Қатесін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Жаздың ашық, ыстық күндерінің бірінде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тауға шықтық.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ыстықтамау үшін қара киімдер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алдық.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құмдауыт өзен жағасымен жүріп отырдық.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Құм құрғақ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жүру өте оңайға түсті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соң жол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көк шалғынмен жалғасты, бұл жермен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жүру қиындау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жылдамдығымыз азайды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шауып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жатқан адамды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көрдік, балтасының дыбысы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бұтаққа тиген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сәтте құлаққа келіп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Өзенге жетіп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ұйықтауға өзеннің жағасына жаттық.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Кешке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қарай салқындап кетті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өзенге түсіп шыққаннан кейін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жылынып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түбінде 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үлкен тас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ұлдардың үшеуі әзер көтеріп судан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біздің айналамызда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410200"/>
          </a:xfrm>
        </p:spPr>
        <p:txBody>
          <a:bodyPr>
            <a:normAutofit fontScale="40000" lnSpcReduction="20000"/>
          </a:bodyPr>
          <a:lstStyle/>
          <a:p>
            <a:pPr marL="596646" indent="-514350">
              <a:buNone/>
            </a:pPr>
            <a:r>
              <a:rPr lang="kk-KZ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 Георг Симон </a:t>
            </a:r>
          </a:p>
          <a:p>
            <a:pPr marL="596646" indent="-514350"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адамда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біреуде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аз,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біреуде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көп;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шама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векторлық емес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скаляр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шама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96646" indent="-514350"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кімде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үлкен болса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диетаға отырады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</a:p>
          <a:p>
            <a:pPr marL="596646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: масса)</a:t>
            </a:r>
            <a:endParaRPr lang="ru-RU" sz="4200" dirty="0" smtClean="0"/>
          </a:p>
          <a:p>
            <a:pPr marL="596646" indent="-514350">
              <a:buNone/>
            </a:pPr>
            <a:r>
              <a:rPr lang="ru-RU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Андре Мари Ампер</a:t>
            </a:r>
          </a:p>
          <a:p>
            <a:pPr marL="596646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өзен секілді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ағады,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бағытта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96646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бұруға болады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тек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ертегіде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96646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сағатпен өлшейді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200" dirty="0" smtClean="0"/>
          </a:p>
          <a:p>
            <a:pPr marL="596646" indent="-514350">
              <a:buNone/>
            </a:pPr>
            <a:r>
              <a:rPr lang="kk-KZ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Торричелли Эванджелиста</a:t>
            </a:r>
            <a:r>
              <a:rPr lang="ru-RU" sz="4200" dirty="0" smtClean="0"/>
              <a:t> </a:t>
            </a:r>
          </a:p>
          <a:p>
            <a:pPr marL="596646" indent="-514350"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барлық дені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сау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адамда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әйел адамдарға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қарағанда,ер адамдарда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көп;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ауру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адамдарда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әлсіз болады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және сақталмайды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96646" indent="-514350">
              <a:buNone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векторлық шама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бізге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шкафты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жылжыту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үшін керек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күш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біздің айналамызда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410200"/>
          </a:xfrm>
        </p:spPr>
        <p:txBody>
          <a:bodyPr>
            <a:normAutofit fontScale="40000" lnSpcReduction="20000"/>
          </a:bodyPr>
          <a:lstStyle/>
          <a:p>
            <a:pPr marL="596646" indent="-514350">
              <a:buNone/>
            </a:pP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Исаак Ньютон </a:t>
            </a:r>
          </a:p>
          <a:p>
            <a:pPr marL="596646" indent="-51435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үшін энергияның сақталу заңы бұзылады;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96646" indent="-51435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Онсыз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аяқпен жүре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қасықты қолымызға ұстай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алмаймыз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96646" indent="-51435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болғандықтан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тірі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балықты қолымызға ұстай алмаймыз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</a:p>
          <a:p>
            <a:pPr marL="596646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үйкеліс күші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200" dirty="0" smtClean="0"/>
          </a:p>
          <a:p>
            <a:pPr marL="596646" indent="-514350">
              <a:buNone/>
            </a:pP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Архимед </a:t>
            </a:r>
          </a:p>
          <a:p>
            <a:pPr marL="596646" indent="-51435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Көз қырағы, жанған жарықты алыстан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көреді;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Жүрегінің қуаты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2,2 Ватт,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ғұмырында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40 тонна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тамақ жейді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96646" indent="-51435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Жердегі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ең ақылды кім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: Адам)</a:t>
            </a:r>
            <a:endParaRPr lang="ru-RU" sz="4200" dirty="0" smtClean="0"/>
          </a:p>
          <a:p>
            <a:pPr marL="596646" indent="-514350">
              <a:buNone/>
            </a:pP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Блез Паскаль</a:t>
            </a:r>
          </a:p>
          <a:p>
            <a:pPr marL="596646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организмінде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/>
              <a:t> </a:t>
            </a:r>
          </a:p>
          <a:p>
            <a:pPr marL="596646" indent="-51435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Заттың үш күйінің біреуі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96646" indent="-514350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онсыз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өмір жоқ.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: су)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Бәрін білгім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pPr marL="425196" indent="-342900">
              <a:buAutoNum type="arabicPeriod"/>
            </a:pP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«Айналадағы жайқалған гүлдер, гүлден гүлге қонған көбелек.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Гүлдердің иісі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аңқып тұр».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 қандай құбылыс?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25196" indent="-342900">
              <a:buAutoNum type="arabicPeriod"/>
            </a:pP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Қайсысы ауыр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ыстық нан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салқын нан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 </a:t>
            </a:r>
          </a:p>
          <a:p>
            <a:pPr marL="425196" indent="-342900">
              <a:buAutoNum type="arabicPeriod"/>
            </a:pP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Кірпіштің салмағы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кг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 тағы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жарты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кірпіш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Кірпіш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салмағы қанша?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25196" indent="-3429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Судың терең жерінде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табанға тас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қатты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бата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әлде таязда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25196" indent="-342900">
              <a:buAutoNum type="arabicPeriod"/>
            </a:pP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 рюкзагының белбеуі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неге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жалпақ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25196" indent="-342900">
              <a:buAutoNum type="arabicPeriod"/>
            </a:pP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Балықтың қолда жылпылдап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тұрмайтын себебін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түсіндіріңдер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Жауаптары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1.«Айналадағы жайқалған гүлдер, гүлден гүлге қонған көбелек.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Гүлдердің иісі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аңқып тұр».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Бұл қандай құбылыс?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диффузия)</a:t>
            </a:r>
          </a:p>
          <a:p>
            <a:pPr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Қайсысы ауыр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ыстық нан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салқын нан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(суыған нан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тығыздығы көп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Кірпіштің салмағы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кг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 тағы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жарты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кірпіш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Кірпіш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салмағы қанша?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( 3 кг)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Судың терең жерінде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табанға тас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қатты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әлде таязда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таяз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жерінде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ауырдады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терең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суда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тас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ауыртпайды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суда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көтеру оңай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Архимед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күші әсер етеді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Оқушы рюкзагының белбеуі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неге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жалпақ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(Жалпақ белбеу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денеге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қысымды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түсіреді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Балықтың қолда жылпылдап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тұрмайтын себебін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түсіндіріңдер.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(сыртқы шырыш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қабығы үйкелісті азайтады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сондықтан ұстап тұру қиын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Кім жылдам?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990600"/>
            <a:ext cx="8503920" cy="510844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endParaRPr lang="kk-KZ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kk-KZ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Зат неден тұрады? 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(Молекуладан)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Бізді қоршаған орта?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(Табиғат)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Ең жақын жұлдыз?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(Күн)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Молекулалардың бір-біріне өту құбылысы?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(Диффузия)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Температураны өлшейтін құрал?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(Термометр)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Мұз қай температурада ериді? 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(0 )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Аспан денелері туралы ғылым? </a:t>
            </a:r>
          </a:p>
          <a:p>
            <a:pPr marL="514350" indent="-514350">
              <a:buNone/>
            </a:pPr>
            <a:r>
              <a:rPr lang="kk-KZ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(Астрономия)</a:t>
            </a:r>
          </a:p>
          <a:p>
            <a:pPr marL="514350" indent="-514350">
              <a:buNone/>
            </a:pPr>
            <a:endParaRPr lang="kk-K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kk-K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kk-K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1745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Кім жылдам?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Молекулалардың ретсіз қозғалысы?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(Жылулық қозғалыс)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Дене пішінін немесе өлшемдерін өзгертуі?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(Деформация)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 Диффузия қай күйде тез өтеді? 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(Газда)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11. Дененің жүріп өткен жолы? 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(Траектория)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12. Судың қатты күйі? 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(мұз)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13. 360 минутта неше сағат бар? 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(6сағат)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14. 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Үшінші планета?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Жер)</a:t>
            </a:r>
          </a:p>
          <a:p>
            <a:pPr>
              <a:buNone/>
            </a:pPr>
            <a:endPara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kk-KZ" sz="6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6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ОЙЫНҒА </a:t>
            </a:r>
            <a:r>
              <a:rPr lang="kk-KZ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РАХМЕТ!!!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52600" y="4572000"/>
            <a:ext cx="1325880" cy="54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57942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k-KZ" sz="4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</a:p>
          <a:p>
            <a:pPr>
              <a:buNone/>
            </a:pPr>
            <a:endParaRPr lang="ru-RU" sz="4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Оқушылардың өз бетімен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 істеу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біліктіліктерін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пәнге деген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қызығушылықтарын  арттыру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Қарым-қатынас арқылы сөйлеу мәдениетін қалыптастыруға, өз ойын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толық жеткізе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алуға тәрбиелеу.</a:t>
            </a:r>
            <a:r>
              <a:rPr lang="ru-RU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81200" y="4572000"/>
            <a:ext cx="1706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381000"/>
            <a:ext cx="8503920" cy="5718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Ойын барысы:</a:t>
            </a:r>
          </a:p>
          <a:p>
            <a:pPr>
              <a:buNone/>
            </a:pPr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Физика – ғалымдары</a:t>
            </a:r>
          </a:p>
          <a:p>
            <a:pPr marL="742950" indent="-742950">
              <a:buAutoNum type="arabicPeriod"/>
            </a:pP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 тәжірибем</a:t>
            </a:r>
          </a:p>
          <a:p>
            <a:pPr marL="742950" indent="-742950">
              <a:buAutoNum type="arabicPeriod"/>
            </a:pP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Үстел үстінде физика </a:t>
            </a:r>
          </a:p>
          <a:p>
            <a:pPr marL="742950" indent="-742950">
              <a:buAutoNum type="arabicPeriod"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Эксперимет әлемі</a:t>
            </a:r>
            <a:endParaRPr lang="kk-KZ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Қатесін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тап!</a:t>
            </a:r>
            <a:r>
              <a:rPr lang="ru-RU" sz="3200" dirty="0" smtClean="0"/>
              <a:t> 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buFont typeface="Wingdings 2"/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біздің айналамызда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Wingdings 2"/>
              <a:buAutoNum type="arabicPeriod"/>
            </a:pP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Бәрін білгім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742950" indent="-742950">
              <a:buFont typeface="Wingdings 2"/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Кім жылдам?</a:t>
            </a:r>
          </a:p>
          <a:p>
            <a:pPr marL="742950" indent="-742950">
              <a:buAutoNum type="arabicPeriod"/>
            </a:pPr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Физика – ғалымдары</a:t>
            </a:r>
            <a:b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Исаак Ньютон </a:t>
            </a:r>
          </a:p>
          <a:p>
            <a:pPr algn="ctr">
              <a:buNone/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Блез Паскаль </a:t>
            </a:r>
          </a:p>
          <a:p>
            <a:pPr algn="ctr">
              <a:buNone/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Архимед</a:t>
            </a:r>
          </a:p>
          <a:p>
            <a:pPr algn="ctr">
              <a:buNone/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 Георг Симон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Андре Мари Ампер </a:t>
            </a:r>
          </a:p>
          <a:p>
            <a:pPr algn="ctr">
              <a:buNone/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Торричелли Эванджелиста </a:t>
            </a:r>
            <a:r>
              <a:rPr lang="kk-KZ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33800" y="-304800"/>
            <a:ext cx="3127248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5794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 Таныс болайық!”</a:t>
            </a:r>
          </a:p>
          <a:p>
            <a:pPr>
              <a:buNone/>
            </a:pPr>
            <a:endParaRPr lang="kk-KZ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://go3.imgsmail.ru/imgpreview?key=34d0ead52da7eccd&amp;mb=imgdb_preview_13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http://www.bezgraniz.com/blog/wp-content/uploads/2009/04/d0bfd0b0d181d0bad0b0d0bbd1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2209800" cy="2895600"/>
          </a:xfrm>
          <a:prstGeom prst="rect">
            <a:avLst/>
          </a:prstGeom>
          <a:noFill/>
        </p:spPr>
      </p:pic>
      <p:pic>
        <p:nvPicPr>
          <p:cNvPr id="2058" name="Picture 10" descr="http://artwall.ru/files/products/poster_p-253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590800"/>
            <a:ext cx="2209800" cy="2895600"/>
          </a:xfrm>
          <a:prstGeom prst="rect">
            <a:avLst/>
          </a:prstGeom>
          <a:noFill/>
        </p:spPr>
      </p:pic>
      <p:sp>
        <p:nvSpPr>
          <p:cNvPr id="2062" name="AutoShape 14" descr="http://fb.ru/misc/i/gallery/12537/19339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 descr="http://fb.ru/misc/i/gallery/12537/19339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8" name="Picture 20" descr="http://isaac-newton.ru/Isaak_Njuton-Fot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371600"/>
            <a:ext cx="2209800" cy="297180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28600" y="4343400"/>
            <a:ext cx="23155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Исаак Ньютон 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510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Блез Паскаль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0" y="5562600"/>
            <a:ext cx="14085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Архимед</a:t>
            </a: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95400"/>
          </a:xfrm>
        </p:spPr>
        <p:txBody>
          <a:bodyPr>
            <a:noAutofit/>
          </a:bodyPr>
          <a:lstStyle/>
          <a:p>
            <a:pPr algn="l"/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 Таныс болайық!”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pic>
        <p:nvPicPr>
          <p:cNvPr id="4" name="Picture 22" descr="http://images.ua.prom.st/132746249_w640_h640_kfi_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2282622" cy="3097635"/>
          </a:xfrm>
          <a:prstGeom prst="rect">
            <a:avLst/>
          </a:prstGeom>
          <a:noFill/>
        </p:spPr>
      </p:pic>
      <p:pic>
        <p:nvPicPr>
          <p:cNvPr id="5" name="Picture 12" descr="http://go2.imgsmail.ru/imgpreview?key=72d988fe07d981d0&amp;mb=imgdb_preview_6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2286000" cy="2895600"/>
          </a:xfrm>
          <a:prstGeom prst="rect">
            <a:avLst/>
          </a:prstGeom>
          <a:noFill/>
        </p:spPr>
      </p:pic>
      <p:pic>
        <p:nvPicPr>
          <p:cNvPr id="6" name="Picture 18" descr="http://fb.ru/misc/i/gallery/12537/1933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514600"/>
            <a:ext cx="2133600" cy="2667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4495800"/>
            <a:ext cx="1676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 Георг Симон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4953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Андре Мари Ампер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52578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Торричелли Эванджелиста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4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Өз тәжірибем</a:t>
            </a: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Архимед</a:t>
            </a:r>
          </a:p>
          <a:p>
            <a:pPr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Блез Паскаль</a:t>
            </a:r>
          </a:p>
          <a:p>
            <a:pPr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Ом Георг Симон</a:t>
            </a:r>
          </a:p>
          <a:p>
            <a:pPr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Исаак Ньютон</a:t>
            </a:r>
          </a:p>
          <a:p>
            <a:pPr>
              <a:buNone/>
            </a:pP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 Мари Ампер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Торричелли Эванджелиста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Үстел үстінде физика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Торричелли Эванджелиста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Қайнар алдында шайнек неге шуылдайды?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Шайнек құлағы неліктен пласмассадан жасалған?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Андре Мари Ампер 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Шәйнектің қақпағы неге кейде секіреді?</a:t>
            </a: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Неліктен электр шәйнектерін жылтырауық етіп жасайды?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Ом Георг Симон 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Шай ішетін стақанның түбін қабырғасына қарағанда неліктен қалыңдау етіп жасайды?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Стақанға ыстық шай құйғанда, оған неліктен қасық салады?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Үстел үстінде физика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4800600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Архимед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Ыстық шай суу үшін неліктен үрлейді?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2) Кеседегі шай стакандағыға қарағанда неліктен тез суйды?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Блез Паскаль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Пісірілген нанның беті неге қатады?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Шай құю қаңдай құбылыс?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Исаак Ньютон </a:t>
            </a:r>
          </a:p>
          <a:p>
            <a:pPr>
              <a:buNone/>
            </a:pPr>
            <a:r>
              <a:rPr lang="kk-KZ" sz="2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1) Майды суға салғанда неге бетіне шығады?</a:t>
            </a:r>
            <a:endParaRPr lang="ru-RU" sz="20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2) Ыстық суға және суық суға қант сал. Қайсы тез ериді? Неліктен?</a:t>
            </a:r>
            <a:endParaRPr lang="ru-RU" sz="20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418</TotalTime>
  <Words>651</Words>
  <Application>Microsoft Office PowerPoint</Application>
  <PresentationFormat>Экран (4:3)</PresentationFormat>
  <Paragraphs>175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Тасөткел негізгі мектебі сабақтан тыс жұмыс</vt:lpstr>
      <vt:lpstr>Слайд 2</vt:lpstr>
      <vt:lpstr>Слайд 3</vt:lpstr>
      <vt:lpstr>  Физика – ғалымдары </vt:lpstr>
      <vt:lpstr>Слайд 5</vt:lpstr>
      <vt:lpstr>“ Таныс болайық!” </vt:lpstr>
      <vt:lpstr>Өз тәжірибем </vt:lpstr>
      <vt:lpstr>Үстел үстінде физика </vt:lpstr>
      <vt:lpstr>Үстел үстінде физика </vt:lpstr>
      <vt:lpstr>Эксперимет әлемі</vt:lpstr>
      <vt:lpstr>Қатесін тап!</vt:lpstr>
      <vt:lpstr>Физика біздің айналамызда</vt:lpstr>
      <vt:lpstr>Физика біздің айналамызда</vt:lpstr>
      <vt:lpstr>Бәрін білгім келеді! </vt:lpstr>
      <vt:lpstr>Жауаптары</vt:lpstr>
      <vt:lpstr> Кім жылдам? </vt:lpstr>
      <vt:lpstr>Кім жылдам?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Тасөткел негізгі мектебі физика пәнінең сабақтан тыс жұмысы</dc:title>
  <dc:creator>Пользователь</dc:creator>
  <cp:lastModifiedBy>Пользователь</cp:lastModifiedBy>
  <cp:revision>56</cp:revision>
  <dcterms:created xsi:type="dcterms:W3CDTF">2015-11-25T13:55:19Z</dcterms:created>
  <dcterms:modified xsi:type="dcterms:W3CDTF">2017-11-13T15:00:45Z</dcterms:modified>
</cp:coreProperties>
</file>